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48"/>
  </p:normalViewPr>
  <p:slideViewPr>
    <p:cSldViewPr snapToGrid="0" snapToObjects="1">
      <p:cViewPr varScale="1">
        <p:scale>
          <a:sx n="115" d="100"/>
          <a:sy n="115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BB17C-47A8-7E42-B958-ECC870E85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74E21-D606-2A47-8D6C-71B013F33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42216-B1C3-A144-A236-49250D1F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958195-8389-BD4E-A529-3ABCC2BA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2BCFB7-37AF-814E-8000-CCEE3C4E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B69EB-8354-7B4C-808B-5D62A196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B39F4B-322C-1C4E-9646-989E9F0DA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4CDBB8-511E-6446-9662-A67DA220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919D11-9D72-B046-AB8C-D2247143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63F14-4402-8E4E-AAE4-CF0D4D8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7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F8D6EE-E956-584C-9A05-F1FEC805F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78B025-C6C6-764A-9598-72D8D08BC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C207B4-1F5C-3142-BCFC-E71FABFB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E2391-B09B-F548-B655-E82F99E8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5A121D-3433-9447-94E2-A89B2C88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08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4E71D-99B1-BE4E-B9DB-E2CF1E89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EE764-5F25-8142-A5D9-543889FD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A47A5F-F305-4949-AF63-7536E2B9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66CF75-17B7-7243-A4EF-F8698FC1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32D23E-B5BA-134E-81FE-764CC069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02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991B8-466A-8940-9480-591CEA7A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E7436D-1698-EE41-A326-547E0C26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9389B2-7171-B648-8ECA-A3A94DC3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DCF910-9B35-A94B-9D4A-BF8F1C13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573D4-1A57-754D-88F1-907A504B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8401B-A841-8344-B8DB-87D941B0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308F8-9C2C-424F-9B7C-84BB053DB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D931F4-4B69-1247-A3F1-2EE5449ED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FBFAFF-A84F-7441-A7EB-86EA550E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B99989-0012-8745-BE5F-4CE53E8E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C1C760-4A83-B743-B1BD-030F8099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9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E10F5-670E-2B49-83CB-8136B012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D9C38D-FF59-414E-B6EF-50A7D7973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8FBAA7-FD83-F04F-8B80-373381949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862C84-9C4C-F74E-8267-56410F2A3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4F38AD-4D67-484A-9F10-A7256913E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6A8FF6-6FC5-C346-8B2D-CB82254B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CE596D-DB42-7849-9A94-6FF706B8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1931F3-8AAC-9643-BC68-7BC924F3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3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B2293-65DB-8B47-9C4D-32DD69B5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6CE81B-5908-554C-97BE-41199C1E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C1B2D0-559B-4D45-B20C-B5302962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4132DB-2C7C-AC47-A896-B5ABA54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7B9C6B-8835-5840-9415-7F122D50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638C9F-0E9A-4449-97E1-650C4E06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D64F8F-B594-4D43-A169-B03D019A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66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91DE1-C51F-C946-BB8E-E5AB8D73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1BD8E5-EED8-B642-8E50-06026D80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AA586B-663F-634C-A829-D446D234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C94E80-8925-B041-AEE8-F2AC595C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E1A9C9-0923-FF4F-87DA-7497C405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1A9BE-E865-294F-B138-987A6A0E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3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BE1C4-DD0D-D843-88D8-A8AA654F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08188D2-DE03-F543-A090-8319BB6FB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546D8D-49A7-E44B-9D8B-6BCF3E2A5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D082C8-C6C3-8944-B51B-7808667C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3AEB8B-F777-C24F-BD4F-F59A95DB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29C90F-D1B5-1B45-B525-B6501AB7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93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33B77C-F76D-B14D-9886-E668D5F6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DCFAE6-1F82-5B4D-8C19-E06F540CC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E78D6C-F770-AD49-9182-9B999F539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377F-D8A7-694E-964C-807E516587F6}" type="datetimeFigureOut">
              <a:rPr lang="it-IT" smtClean="0"/>
              <a:t>08/03/21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0E45D8-55D1-0A48-91BC-83A02FC9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3413C8-5781-614D-B6EB-F8D6C67F9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F1DE-78C4-7A46-82BA-7264615F0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93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A63398-B4BA-0846-8EB3-A94B38DC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0EDA1A1-0C22-0943-BB4D-709CCF1B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  <p:pic>
        <p:nvPicPr>
          <p:cNvPr id="6" name="Audio Recording 8 mar 2021, 09:18:12" descr="Audio Recording 8 mar 2021, 09:18:12">
            <a:hlinkClick r:id="" action="ppaction://media"/>
            <a:extLst>
              <a:ext uri="{FF2B5EF4-FFF2-40B4-BE49-F238E27FC236}">
                <a16:creationId xmlns:a16="http://schemas.microsoft.com/office/drawing/2014/main" id="{5433EE23-553C-2A4E-9C8C-A2B28D20E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F7E4E9A-864C-D24E-BECB-27645F48C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  <p:pic>
        <p:nvPicPr>
          <p:cNvPr id="6" name="Audio Recording 8 mar 2021, 09:20:29" descr="Audio Recording 8 mar 2021, 09:20:29">
            <a:hlinkClick r:id="" action="ppaction://media"/>
            <a:extLst>
              <a:ext uri="{FF2B5EF4-FFF2-40B4-BE49-F238E27FC236}">
                <a16:creationId xmlns:a16="http://schemas.microsoft.com/office/drawing/2014/main" id="{82EDA69B-CE07-7244-BC92-3BCB9D4DC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CF6871-1CEF-C844-98DB-3532E45BF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  <p:pic>
        <p:nvPicPr>
          <p:cNvPr id="6" name="Audio Recording 8 mar 2021, 09:23:22" descr="Audio Recording 8 mar 2021, 09:23:22">
            <a:hlinkClick r:id="" action="ppaction://media"/>
            <a:extLst>
              <a:ext uri="{FF2B5EF4-FFF2-40B4-BE49-F238E27FC236}">
                <a16:creationId xmlns:a16="http://schemas.microsoft.com/office/drawing/2014/main" id="{9C6610C6-EE38-0141-B2BC-70F03D147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20D503-720F-2E40-B808-6B14B5975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  <p:pic>
        <p:nvPicPr>
          <p:cNvPr id="6" name="Audio Recording 8 mar 2021, 09:25:01" descr="Audio Recording 8 mar 2021, 09:25:01">
            <a:hlinkClick r:id="" action="ppaction://media"/>
            <a:extLst>
              <a:ext uri="{FF2B5EF4-FFF2-40B4-BE49-F238E27FC236}">
                <a16:creationId xmlns:a16="http://schemas.microsoft.com/office/drawing/2014/main" id="{3C92B07A-0928-2C4D-97B2-0E35EA2E6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6F0B6B-F617-EB4E-A629-D3786987F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  <p:pic>
        <p:nvPicPr>
          <p:cNvPr id="6" name="Audio Recording 8 mar 2021, 11:15:59" descr="Audio Recording 8 mar 2021, 11:15:59">
            <a:hlinkClick r:id="" action="ppaction://media"/>
            <a:extLst>
              <a:ext uri="{FF2B5EF4-FFF2-40B4-BE49-F238E27FC236}">
                <a16:creationId xmlns:a16="http://schemas.microsoft.com/office/drawing/2014/main" id="{2F7BDB87-1C51-494D-8EC4-F380553E8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5FF6696-7CF6-224D-A110-53380ECD8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6" name="Audio Recording 8 mar 2021, 11:24:56" descr="Audio Recording 8 mar 2021, 11:24:56">
            <a:hlinkClick r:id="" action="ppaction://media"/>
            <a:extLst>
              <a:ext uri="{FF2B5EF4-FFF2-40B4-BE49-F238E27FC236}">
                <a16:creationId xmlns:a16="http://schemas.microsoft.com/office/drawing/2014/main" id="{ED0A31C4-E827-794A-A087-0CBDBD01A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9FCF45-D7C4-DF4C-A9EF-2D66FE7CF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  <p:pic>
        <p:nvPicPr>
          <p:cNvPr id="4" name="Audio Recording 8 mar 2021, 11:40:32" descr="Audio Recording 8 mar 2021, 11:40:32">
            <a:hlinkClick r:id="" action="ppaction://media"/>
            <a:extLst>
              <a:ext uri="{FF2B5EF4-FFF2-40B4-BE49-F238E27FC236}">
                <a16:creationId xmlns:a16="http://schemas.microsoft.com/office/drawing/2014/main" id="{87A34860-F456-7149-82C1-902097729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Widescreen</PresentationFormat>
  <Paragraphs>0</Paragraphs>
  <Slides>8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Fenzi</dc:creator>
  <cp:lastModifiedBy>Mattia Fenzi</cp:lastModifiedBy>
  <cp:revision>7</cp:revision>
  <dcterms:created xsi:type="dcterms:W3CDTF">2021-03-08T08:11:58Z</dcterms:created>
  <dcterms:modified xsi:type="dcterms:W3CDTF">2021-03-08T13:43:43Z</dcterms:modified>
</cp:coreProperties>
</file>