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67" r:id="rId8"/>
    <p:sldId id="263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47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4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36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34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0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518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61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36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90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28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43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87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68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77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73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67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28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1D78-4ACA-4F48-A565-2A56A202E679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E305-3FB5-454E-A5BF-5BB65BF48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611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1232B-4A0C-4394-BEA3-BD8FDBB3E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45" y="1797094"/>
            <a:ext cx="11180372" cy="2383996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L’ELEFANTE DIVERTENTE</a:t>
            </a:r>
            <a:br>
              <a:rPr lang="it-IT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it-IT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it-IT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Il Lancio degli anelli</a:t>
            </a:r>
          </a:p>
        </p:txBody>
      </p:sp>
      <p:pic>
        <p:nvPicPr>
          <p:cNvPr id="3" name="HAPPY _ Children background music _ Kids instrumental music by Synthezx">
            <a:hlinkClick r:id="" action="ppaction://media"/>
            <a:extLst>
              <a:ext uri="{FF2B5EF4-FFF2-40B4-BE49-F238E27FC236}">
                <a16:creationId xmlns:a16="http://schemas.microsoft.com/office/drawing/2014/main" id="{D5FECBC3-C790-4466-B057-8CD558941D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1026" y="27498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419875"/>
      </p:ext>
    </p:extLst>
  </p:cSld>
  <p:clrMapOvr>
    <a:masterClrMapping/>
  </p:clrMapOvr>
  <p:transition spd="med" advTm="120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E0CEFB2-4E81-452C-BF9F-303B559ED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59456" y="552381"/>
            <a:ext cx="4964213" cy="5199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314A2E-5179-43DE-BB39-7F9F12AC1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949" y="1851921"/>
            <a:ext cx="3856037" cy="3541714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Su una base di cartone, utilizzando  un piatto di plastica, disegniamo un cerchio (la faccia dell’elefante)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0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0092"/>
    </mc:Choice>
    <mc:Fallback xmlns="">
      <p:transition spd="slow" advTm="10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A64AAD2-516F-47A5-85BB-5E80410E4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82" y="1154997"/>
            <a:ext cx="5891213" cy="3993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117FCF-0F21-4A42-B77D-5F8BF5F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444487"/>
            <a:ext cx="3856037" cy="4346713"/>
          </a:xfrm>
        </p:spPr>
        <p:txBody>
          <a:bodyPr>
            <a:normAutofit/>
          </a:bodyPr>
          <a:lstStyle/>
          <a:p>
            <a:pPr algn="ctr"/>
            <a:endParaRPr lang="it-IT" sz="2800" dirty="0">
              <a:solidFill>
                <a:srgbClr val="FFC000"/>
              </a:solidFill>
            </a:endParaRPr>
          </a:p>
          <a:p>
            <a:pPr algn="ctr"/>
            <a:r>
              <a:rPr lang="it-IT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Disegniamo le orecchie, gli occhi e la bocca dell’elefante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3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6"/>
    </mc:Choice>
    <mc:Fallback xmlns="">
      <p:transition spd="slow" advTm="10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4F39FAB-D984-459E-BF9D-83F838082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308124"/>
            <a:ext cx="5891213" cy="3767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EDB5B8-206A-4321-8C16-CAD8DEDE0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7" y="1658143"/>
            <a:ext cx="3856037" cy="3541714"/>
          </a:xfrm>
        </p:spPr>
        <p:txBody>
          <a:bodyPr>
            <a:normAutofit/>
          </a:bodyPr>
          <a:lstStyle/>
          <a:p>
            <a:pPr algn="ctr"/>
            <a:endParaRPr lang="it-IT" sz="2800" dirty="0">
              <a:solidFill>
                <a:srgbClr val="FFC000"/>
              </a:solidFill>
            </a:endParaRPr>
          </a:p>
          <a:p>
            <a:pPr algn="ctr"/>
            <a:r>
              <a:rPr lang="it-IT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Su un altro cartone disegniamo la proboscide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5"/>
    </mc:Choice>
    <mc:Fallback xmlns="">
      <p:transition spd="slow" advTm="9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5373047-2040-4B5A-8ECE-386C31A6E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982464"/>
            <a:ext cx="5891213" cy="4418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C89E60-B6C2-4DB3-98D0-4300D51CA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7" y="1658143"/>
            <a:ext cx="3856037" cy="3541714"/>
          </a:xfrm>
        </p:spPr>
        <p:txBody>
          <a:bodyPr>
            <a:normAutofit/>
          </a:bodyPr>
          <a:lstStyle/>
          <a:p>
            <a:pPr algn="ctr"/>
            <a:endParaRPr lang="it-IT" sz="2800" dirty="0">
              <a:solidFill>
                <a:srgbClr val="FFC000"/>
              </a:solidFill>
            </a:endParaRPr>
          </a:p>
          <a:p>
            <a:pPr algn="ctr"/>
            <a:r>
              <a:rPr lang="it-IT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Ritagliamo la faccia e la  proboscide dell’elefante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3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8"/>
    </mc:Choice>
    <mc:Fallback xmlns="">
      <p:transition spd="slow" advTm="10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4326975-82E7-4A55-8CCC-D30DD398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97" y="592138"/>
            <a:ext cx="5855018" cy="5199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9FA69C-83C2-4909-8D89-4DBEB52F6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7192" y="592137"/>
            <a:ext cx="3856037" cy="4960523"/>
          </a:xfrm>
        </p:spPr>
        <p:txBody>
          <a:bodyPr>
            <a:noAutofit/>
          </a:bodyPr>
          <a:lstStyle/>
          <a:p>
            <a:pPr algn="ctr"/>
            <a:endParaRPr lang="it-IT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Con l’aiuto di un adulto facciamo un taglietto al centro della faccia dell’elefante ed inseriamo la proboscide.</a:t>
            </a:r>
          </a:p>
          <a:p>
            <a:pPr algn="ctr"/>
            <a:r>
              <a:rPr lang="it-IT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Appendiamo alla parete, con un po’ di nastro adesivo, il nostro simpatico  elefante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6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3"/>
    </mc:Choice>
    <mc:Fallback xmlns="">
      <p:transition spd="slow" advTm="14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057B15C-AD0E-4B26-A91A-EF182375A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982464"/>
            <a:ext cx="5891213" cy="4418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215EC7-1D6C-4BDE-AA1C-6D1DA4BC6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7" y="1859159"/>
            <a:ext cx="3856037" cy="3541714"/>
          </a:xfrm>
        </p:spPr>
        <p:txBody>
          <a:bodyPr>
            <a:normAutofit/>
          </a:bodyPr>
          <a:lstStyle/>
          <a:p>
            <a:pPr algn="ctr"/>
            <a:endParaRPr lang="it-IT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Realizziamo degli anelli di cartone e coloriamoli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7"/>
    </mc:Choice>
    <mc:Fallback xmlns="">
      <p:transition spd="slow" advTm="10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7E8F4-B759-4678-AE41-0D36A07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357809"/>
            <a:ext cx="10464315" cy="1567000"/>
          </a:xfrm>
        </p:spPr>
        <p:txBody>
          <a:bodyPr>
            <a:noAutofit/>
          </a:bodyPr>
          <a:lstStyle/>
          <a:p>
            <a:pPr algn="just"/>
            <a:r>
              <a:rPr lang="it-IT" sz="2800" cap="none" dirty="0">
                <a:solidFill>
                  <a:srgbClr val="FFC000"/>
                </a:solidFill>
                <a:latin typeface="Comic Sans MS" panose="030F0702030302020204" pitchFamily="66" charset="0"/>
              </a:rPr>
              <a:t>Posizioniamoci ad una certa distanza e iniziamo a giocare cercando di inserire gli anelli nella proboscide dell’elefante</a:t>
            </a:r>
            <a:br>
              <a:rPr lang="it-IT" sz="2800" cap="none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it-IT" sz="2800" cap="none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8D9B941-E1BC-4575-9A6B-78EFA36047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2249488"/>
            <a:ext cx="3670853" cy="3727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92B8766-7BE4-4828-8F39-AAA06D6CF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2249488"/>
            <a:ext cx="3928115" cy="3727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2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7E157-0727-4D2E-AC92-C6EA0C33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318052"/>
            <a:ext cx="9906000" cy="2690191"/>
          </a:xfrm>
        </p:spPr>
        <p:txBody>
          <a:bodyPr>
            <a:normAutofit/>
          </a:bodyPr>
          <a:lstStyle/>
          <a:p>
            <a:pPr algn="ctr"/>
            <a:r>
              <a:rPr lang="it-IT" cap="none" dirty="0">
                <a:solidFill>
                  <a:srgbClr val="FFC000"/>
                </a:solidFill>
                <a:latin typeface="Comic Sans MS" panose="030F0702030302020204" pitchFamily="66" charset="0"/>
              </a:rPr>
              <a:t>Cari bambini, con il simpatico elefante potrete giocare anche all’aperto in compagnia dei vostri amici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EE2B7B-E0AE-4E12-958F-AF54327FC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BUON DIVERTIMENTO</a:t>
            </a:r>
          </a:p>
          <a:p>
            <a:pPr algn="r"/>
            <a:r>
              <a:rPr lang="it-IT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La maestra Grazia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0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2"/>
    </mc:Choice>
    <mc:Fallback xmlns="">
      <p:transition spd="slow" advTm="17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xit" presetSubtype="0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443</TotalTime>
  <Words>132</Words>
  <Application>Microsoft Office PowerPoint</Application>
  <PresentationFormat>Widescreen</PresentationFormat>
  <Paragraphs>17</Paragraphs>
  <Slides>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Tw Cen MT</vt:lpstr>
      <vt:lpstr>Circuito</vt:lpstr>
      <vt:lpstr>L’ELEFANTE DIVERTENTE  Il Lancio degli anelli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Posizioniamoci ad una certa distanza e iniziamo a giocare cercando di inserire gli anelli nella proboscide dell’elefante </vt:lpstr>
      <vt:lpstr>Cari bambini, con il simpatico elefante potrete giocare anche all’aperto in compagnia dei vostri amici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L’ELEFANTE DIVERTENTE</dc:title>
  <dc:creator>grazia cama</dc:creator>
  <cp:lastModifiedBy>claudio.susanna</cp:lastModifiedBy>
  <cp:revision>33</cp:revision>
  <dcterms:created xsi:type="dcterms:W3CDTF">2020-05-18T10:09:37Z</dcterms:created>
  <dcterms:modified xsi:type="dcterms:W3CDTF">2020-05-19T16:33:12Z</dcterms:modified>
</cp:coreProperties>
</file>