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686200-529D-4170-994B-98EFD2CFAA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10000" dirty="0">
                <a:solidFill>
                  <a:srgbClr val="FF0000"/>
                </a:solidFill>
                <a:latin typeface="Algerian" panose="04020705040A02060702" pitchFamily="82" charset="0"/>
              </a:rPr>
              <a:t>Green school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E52B851-E21F-4D5A-825F-B931BB0AF9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3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Educazione civica.</a:t>
            </a:r>
          </a:p>
        </p:txBody>
      </p:sp>
    </p:spTree>
    <p:extLst>
      <p:ext uri="{BB962C8B-B14F-4D97-AF65-F5344CB8AC3E}">
        <p14:creationId xmlns:p14="http://schemas.microsoft.com/office/powerpoint/2010/main" val="3775732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74AF9F2D-745D-4D4B-B6FC-48656AB69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DEF9BEAA-F73C-4B16-92A9-065ABCC1B5E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 buttare la carta nella plastica e viceversa.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 gettare a terra rifiuti, cibo e mascherine.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 buttare le mascherine di qualsiasi tipo nella carta o nella plastica.</a:t>
            </a:r>
          </a:p>
        </p:txBody>
      </p:sp>
      <p:pic>
        <p:nvPicPr>
          <p:cNvPr id="1026" name="Picture 2" descr="Risultato immagini per mascherine a terra">
            <a:extLst>
              <a:ext uri="{FF2B5EF4-FFF2-40B4-BE49-F238E27FC236}">
                <a16:creationId xmlns:a16="http://schemas.microsoft.com/office/drawing/2014/main" id="{4E83081D-DD7E-46FE-AC2E-EDF7FC83357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9914" y="209919"/>
            <a:ext cx="3335114" cy="2498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isultato immagini per cibo buttato a terra">
            <a:extLst>
              <a:ext uri="{FF2B5EF4-FFF2-40B4-BE49-F238E27FC236}">
                <a16:creationId xmlns:a16="http://schemas.microsoft.com/office/drawing/2014/main" id="{D4DADC93-A5B9-4EB2-8765-3958DCE581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090" y="3124199"/>
            <a:ext cx="3392761" cy="339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929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9411B2-DBB3-4048-BB31-31DA87A73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4910407-B8C4-4AFE-945E-F87F419CF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Obbiettivo= ridurre del 50% l’utilizzo di materie non rinnovabile/riciclabili, utilizzare contenitori lavabili, borracce o il vetro, usare materie che possono essere riciclate o riutilizzate.</a:t>
            </a:r>
          </a:p>
        </p:txBody>
      </p:sp>
      <p:pic>
        <p:nvPicPr>
          <p:cNvPr id="2050" name="Picture 2" descr="Risultato immagini per materie rinnovabili">
            <a:extLst>
              <a:ext uri="{FF2B5EF4-FFF2-40B4-BE49-F238E27FC236}">
                <a16:creationId xmlns:a16="http://schemas.microsoft.com/office/drawing/2014/main" id="{6F1F916A-86CD-4C9E-8940-9FF2755A555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015" y="881115"/>
            <a:ext cx="4292321" cy="2243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isultato immagini per 50%">
            <a:extLst>
              <a:ext uri="{FF2B5EF4-FFF2-40B4-BE49-F238E27FC236}">
                <a16:creationId xmlns:a16="http://schemas.microsoft.com/office/drawing/2014/main" id="{BC409595-F31B-44D1-9917-BE5F051AA6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015" y="3366856"/>
            <a:ext cx="4292320" cy="3003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074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C1FE09-3DFF-4509-A7F0-D07FEA41C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0F3197E-5ACD-4ED7-AD96-655134D61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 quando si fa la ricreazione portare in cortile i bidoni della plastica e della carta, poi riportarli su e non lasciarli in giardino.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Scrivere su ogni cestino cosa si può  buttare dentro di esso.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Svolgere correttamente la indifferenziata.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it-IT" sz="2000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74" name="Picture 2" descr="Risultato immagini per bidone dell'indifferenziata">
            <a:extLst>
              <a:ext uri="{FF2B5EF4-FFF2-40B4-BE49-F238E27FC236}">
                <a16:creationId xmlns:a16="http://schemas.microsoft.com/office/drawing/2014/main" id="{8EA58162-C36B-4517-B84C-A764CD472B4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591" y="604044"/>
            <a:ext cx="4299521" cy="282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isultato immagini per indifferenziata">
            <a:extLst>
              <a:ext uri="{FF2B5EF4-FFF2-40B4-BE49-F238E27FC236}">
                <a16:creationId xmlns:a16="http://schemas.microsoft.com/office/drawing/2014/main" id="{CE90CB22-A5C1-45F1-8EFD-887D348ED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761" y="3526654"/>
            <a:ext cx="2437383" cy="312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4537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A2E1FB-FDB1-48E2-A2F6-47264C12B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12D92FC-A500-4054-9B3E-A200872BD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Cercare di portare delle merendine senza involucri di plastica oppure portare un panino nel portavivande.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mercoledì si deve portare una merenda che si composta da frutta o verdura.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Vietato portare i </a:t>
            </a:r>
            <a:r>
              <a:rPr lang="it-IT" sz="2000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succhini</a:t>
            </a:r>
            <a:r>
              <a:rPr lang="it-IT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dirty="0"/>
          </a:p>
        </p:txBody>
      </p:sp>
      <p:pic>
        <p:nvPicPr>
          <p:cNvPr id="4098" name="Picture 2" descr="Risultato immagini per non usare involucri di plastica">
            <a:extLst>
              <a:ext uri="{FF2B5EF4-FFF2-40B4-BE49-F238E27FC236}">
                <a16:creationId xmlns:a16="http://schemas.microsoft.com/office/drawing/2014/main" id="{F49AF87B-4482-4B37-B456-9F0448677BC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603" y="461639"/>
            <a:ext cx="3391270" cy="1695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Risultato immagini per frutta o verdure">
            <a:extLst>
              <a:ext uri="{FF2B5EF4-FFF2-40B4-BE49-F238E27FC236}">
                <a16:creationId xmlns:a16="http://schemas.microsoft.com/office/drawing/2014/main" id="{86B04497-9075-4084-B703-99C511B693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603" y="2516341"/>
            <a:ext cx="3247839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Risultato immagini per succhi brik">
            <a:extLst>
              <a:ext uri="{FF2B5EF4-FFF2-40B4-BE49-F238E27FC236}">
                <a16:creationId xmlns:a16="http://schemas.microsoft.com/office/drawing/2014/main" id="{62201200-04D1-4E99-B5C4-56C8A1777F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603" y="434244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imbolo &quot;Non consentito&quot; 5">
            <a:extLst>
              <a:ext uri="{FF2B5EF4-FFF2-40B4-BE49-F238E27FC236}">
                <a16:creationId xmlns:a16="http://schemas.microsoft.com/office/drawing/2014/main" id="{BE0CDD72-5502-4588-89C0-B828E132ABB3}"/>
              </a:ext>
            </a:extLst>
          </p:cNvPr>
          <p:cNvSpPr/>
          <p:nvPr/>
        </p:nvSpPr>
        <p:spPr>
          <a:xfrm>
            <a:off x="6087584" y="4924201"/>
            <a:ext cx="1181938" cy="97961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12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Scia di vapore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Scia di vapore</Template>
  <TotalTime>0</TotalTime>
  <Words>148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Algerian</vt:lpstr>
      <vt:lpstr>Arial</vt:lpstr>
      <vt:lpstr>Calibri</vt:lpstr>
      <vt:lpstr>Century Gothic</vt:lpstr>
      <vt:lpstr>Wingdings</vt:lpstr>
      <vt:lpstr>Scia di vapore</vt:lpstr>
      <vt:lpstr>Green school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school</dc:title>
  <dc:creator>Claudio Turrini</dc:creator>
  <cp:lastModifiedBy>Claudio Turrini</cp:lastModifiedBy>
  <cp:revision>5</cp:revision>
  <dcterms:created xsi:type="dcterms:W3CDTF">2021-02-07T19:12:23Z</dcterms:created>
  <dcterms:modified xsi:type="dcterms:W3CDTF">2021-02-07T19:59:09Z</dcterms:modified>
</cp:coreProperties>
</file>